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11/01/2018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/>
          <a:lstStyle/>
          <a:p>
            <a:r>
              <a:rPr lang="en-GB" dirty="0" smtClean="0"/>
              <a:t>Action: What role do I like best?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789040"/>
            <a:ext cx="7848872" cy="1752600"/>
          </a:xfrm>
        </p:spPr>
        <p:txBody>
          <a:bodyPr/>
          <a:lstStyle/>
          <a:p>
            <a:pPr algn="l"/>
            <a:r>
              <a:rPr lang="en-GB" dirty="0" smtClean="0"/>
              <a:t>LO: To trial different roles in a team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2492896"/>
            <a:ext cx="4690864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Reflect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9" t="24621" r="67188" b="22383"/>
          <a:stretch/>
        </p:blipFill>
        <p:spPr bwMode="auto">
          <a:xfrm>
            <a:off x="265490" y="908720"/>
            <a:ext cx="3540626" cy="502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5400000">
            <a:off x="3779912" y="3897052"/>
            <a:ext cx="1656184" cy="1440160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21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GB" dirty="0" smtClean="0"/>
              <a:t>Are you a thinker, a doer or a people person?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Extra Challenge: Within that, can you say which person you are?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Today, you will try to be each of the roles and feedback on how you found it.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28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Team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Challenge 1: The Observation Challenge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Challenge 2: The Creative Challenge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Challenge 3: The Physical Challenge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876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en-GB" dirty="0" smtClean="0"/>
              <a:t>In your groups, select who will take on each role for each challenge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5" t="26797" r="25624" b="16477"/>
          <a:stretch/>
        </p:blipFill>
        <p:spPr bwMode="auto">
          <a:xfrm>
            <a:off x="2555776" y="2829063"/>
            <a:ext cx="4176464" cy="3700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6465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In your groups, you have 4 minutes to  agree to make 10 changes to your appearance e.g. undo shoelaces; take tie off etc.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The other group must try to identify all 10 changes.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60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2492896"/>
            <a:ext cx="4690864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Reflect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9" t="24621" r="67188" b="22383"/>
          <a:stretch/>
        </p:blipFill>
        <p:spPr bwMode="auto">
          <a:xfrm>
            <a:off x="265490" y="908720"/>
            <a:ext cx="3540626" cy="502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5400000">
            <a:off x="3779912" y="3897052"/>
            <a:ext cx="1656184" cy="1440160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77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Creative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In your groups, you must create the perfect </a:t>
            </a:r>
            <a:r>
              <a:rPr lang="en-GB" dirty="0" err="1" smtClean="0">
                <a:solidFill>
                  <a:schemeClr val="tx1"/>
                </a:solidFill>
              </a:rPr>
              <a:t>teamworker</a:t>
            </a:r>
            <a:r>
              <a:rPr lang="en-GB" dirty="0" smtClean="0">
                <a:solidFill>
                  <a:schemeClr val="tx1"/>
                </a:solidFill>
              </a:rPr>
              <a:t> (you can use any of the resources which your teacher has provided).  Your </a:t>
            </a:r>
            <a:r>
              <a:rPr lang="en-GB" dirty="0" err="1" smtClean="0">
                <a:solidFill>
                  <a:schemeClr val="tx1"/>
                </a:solidFill>
              </a:rPr>
              <a:t>teamworker</a:t>
            </a:r>
            <a:r>
              <a:rPr lang="en-GB" dirty="0" smtClean="0">
                <a:solidFill>
                  <a:schemeClr val="tx1"/>
                </a:solidFill>
              </a:rPr>
              <a:t> MUST stand up on the desk.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Note to teacher: Supply a range of lolly sticks, sparkles, pom-poms, paper etc.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957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2492896"/>
            <a:ext cx="4690864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Reflect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9" t="24621" r="67188" b="22383"/>
          <a:stretch/>
        </p:blipFill>
        <p:spPr bwMode="auto">
          <a:xfrm>
            <a:off x="265490" y="908720"/>
            <a:ext cx="3540626" cy="5029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own Arrow 4"/>
          <p:cNvSpPr/>
          <p:nvPr/>
        </p:nvSpPr>
        <p:spPr>
          <a:xfrm rot="5400000">
            <a:off x="3779912" y="3897052"/>
            <a:ext cx="1656184" cy="1440160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040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Physical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In your groups, you must direct the ‘blindfolded doer’ around a simple classroom obstacle course. 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You cannot touch him/her and you can only communicate in letters and numbers e.g. F1 (might stand for Forward, 1 step).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375804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1863</TotalTime>
  <Words>239</Words>
  <Application>Microsoft Office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Stepping Stones</vt:lpstr>
      <vt:lpstr>Action: What role do I like best? </vt:lpstr>
      <vt:lpstr>Are you a thinker, a doer or a people person?  </vt:lpstr>
      <vt:lpstr>Team Challenge</vt:lpstr>
      <vt:lpstr>In your groups, select who will take on each role for each challenge</vt:lpstr>
      <vt:lpstr>Observation Challenge</vt:lpstr>
      <vt:lpstr>Reflect</vt:lpstr>
      <vt:lpstr>Creative Challenge</vt:lpstr>
      <vt:lpstr>Reflect</vt:lpstr>
      <vt:lpstr>Physical Challenge</vt:lpstr>
      <vt:lpstr>Reflect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Action: What role do I like best?</dc:title>
  <dc:creator>Ms K. Mitchell</dc:creator>
  <cp:lastModifiedBy>Ms K. Mitchell</cp:lastModifiedBy>
  <cp:revision>4</cp:revision>
  <dcterms:created xsi:type="dcterms:W3CDTF">2017-05-11T09:20:15Z</dcterms:created>
  <dcterms:modified xsi:type="dcterms:W3CDTF">2018-01-11T16:29:36Z</dcterms:modified>
</cp:coreProperties>
</file>